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455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1142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974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CF8C8-032D-470D-A61B-79043A8E9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7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43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56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656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106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533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909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259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995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9D5E-8072-47F3-A348-17EA8F473FCC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38051-2E5D-4873-956E-B79C5852D2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397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92998"/>
            <a:ext cx="4030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u="sng" dirty="0" smtClean="0"/>
              <a:t>Одузимање (17 – 3)</a:t>
            </a:r>
            <a:endParaRPr lang="sr-Latn-RS" sz="3600" u="sng" dirty="0"/>
          </a:p>
        </p:txBody>
      </p:sp>
    </p:spTree>
    <p:extLst>
      <p:ext uri="{BB962C8B-B14F-4D97-AF65-F5344CB8AC3E}">
        <p14:creationId xmlns:p14="http://schemas.microsoft.com/office/powerpoint/2010/main" val="6300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2627313" y="0"/>
            <a:ext cx="2665089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 dirty="0" err="1"/>
              <a:t>Школски</a:t>
            </a:r>
            <a:r>
              <a:rPr lang="en-US" sz="3100" dirty="0"/>
              <a:t>  </a:t>
            </a:r>
            <a:r>
              <a:rPr lang="en-US" sz="3100" dirty="0" err="1" smtClean="0"/>
              <a:t>рад</a:t>
            </a:r>
            <a:endParaRPr lang="en-US" dirty="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1059" name="Text Box 46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1060" name="Oval 47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" name="Rectangle 1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/>
              <a:t>Школски  рад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54781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619250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70840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779838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79596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940425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9565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8101013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059" name="Text Box 46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1060" name="Oval 47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40" name="Rectangle 39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/>
              <a:t>Школски  рад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54781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619250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70840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779838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79596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940425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9565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8101013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23850" y="17732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2 =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476375" y="1773238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2) =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348038" y="1773238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+ 4 =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500563" y="17732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23850" y="22050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3 =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323850" y="26368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5 =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3850" y="30686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6 =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323850" y="35004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13 – 2 =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23850" y="3933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5 =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23850" y="43656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3 =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3850" y="47974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2 =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23850" y="52292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4 =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23850" y="56610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1 =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323850" y="6092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2 =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1476375" y="22050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3) = 10 + 6 = 16</a:t>
            </a:r>
          </a:p>
        </p:txBody>
      </p:sp>
      <p:sp>
        <p:nvSpPr>
          <p:cNvPr id="1059" name="Text Box 46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1060" name="Oval 47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0" y="1700213"/>
            <a:ext cx="360363" cy="338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0" y="17002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2.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23863" y="1465461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/>
              <a:t>Школски  рад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4781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19250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70840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779838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79596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940425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9565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101013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23850" y="17732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2 =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76375" y="1773238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2) =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348038" y="1773238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+ 4 =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00563" y="17732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23850" y="22050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3 =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23850" y="26368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5 =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23850" y="30686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6 =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23850" y="35004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13 – 2 =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23850" y="3933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5 =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23850" y="43656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3 =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23850" y="47974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2 =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23850" y="52292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4 =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23850" y="56610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1 =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323850" y="6092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2 =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476375" y="22050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3) = 10 + 6 = 16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476375" y="26368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5) = 10 + 3 = 13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1476375" y="30686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6) = 10 + 1 = 11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1476375" y="35004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(3 – 2) = 10 + 1 = 11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1476375" y="3933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5) = 10 + 4 = 14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1476375" y="43656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3) = 10 + 4 = 14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1476375" y="47974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2) = 10 + 6 = 16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1476375" y="52292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4) = 10 + 2 = 12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476375" y="56610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(5 – 1) = 10 + 4 = 14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476375" y="6092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(4 – 2) = 10 + 2 = 12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0" y="17002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2.</a:t>
            </a:r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0" y="1700213"/>
            <a:ext cx="360363" cy="338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49" name="Rectangle 48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23863" y="1465461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/>
              <a:t>Школски  рад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4781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619250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0840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79838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79596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40425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9565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101013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23850" y="17732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2 =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476375" y="1773238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2) =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348038" y="1773238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+ 4 =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500563" y="17732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23850" y="22050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3 =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3850" y="26368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5 =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3850" y="30686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6 =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23850" y="35004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13 – 2 =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3933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5 =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23850" y="43656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3 =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23850" y="47974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2 =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23850" y="52292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4 =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23850" y="56610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1 =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23850" y="6092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2 =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1476375" y="22050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3) = 10 + 6 = 16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476375" y="26368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5) = 10 + 3 = 13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476375" y="30686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6) = 10 + 1 = 11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476375" y="35004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(3 – 2) = 10 + 1 = 11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476375" y="3933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5) = 10 + 4 = 14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476375" y="43656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3) = 10 + 4 = 14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1476375" y="47974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2) = 10 + 6 = 16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476375" y="52292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4) = 10 + 2 = 12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1476375" y="56610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(5 – 1) = 10 + 4 = 14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1476375" y="6092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(4 – 2) = 10 + 2 = 12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6227763" y="177323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3 =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6084888" y="3068638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4 =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6227763" y="263683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4 =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6084888" y="2205038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3 =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6227763" y="350043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2 =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6084888" y="3933825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2 =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6227763" y="4365625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8 – 4 =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6084888" y="4797425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4 =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6227763" y="5229225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6 – 3 =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6084888" y="5661025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3 =</a:t>
            </a:r>
          </a:p>
        </p:txBody>
      </p:sp>
      <p:sp>
        <p:nvSpPr>
          <p:cNvPr id="3126" name="Text Box 58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3127" name="Oval 59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128" name="Text Box 60"/>
          <p:cNvSpPr txBox="1">
            <a:spLocks noChangeArrowheads="1"/>
          </p:cNvSpPr>
          <p:nvPr/>
        </p:nvSpPr>
        <p:spPr bwMode="auto">
          <a:xfrm>
            <a:off x="0" y="17002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2.</a:t>
            </a:r>
          </a:p>
        </p:txBody>
      </p:sp>
      <p:sp>
        <p:nvSpPr>
          <p:cNvPr id="3129" name="Oval 61"/>
          <p:cNvSpPr>
            <a:spLocks noChangeArrowheads="1"/>
          </p:cNvSpPr>
          <p:nvPr/>
        </p:nvSpPr>
        <p:spPr bwMode="auto">
          <a:xfrm>
            <a:off x="0" y="1700213"/>
            <a:ext cx="360363" cy="338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130" name="Text Box 62"/>
          <p:cNvSpPr txBox="1">
            <a:spLocks noChangeArrowheads="1"/>
          </p:cNvSpPr>
          <p:nvPr/>
        </p:nvSpPr>
        <p:spPr bwMode="auto">
          <a:xfrm>
            <a:off x="5651500" y="18446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3.</a:t>
            </a:r>
          </a:p>
        </p:txBody>
      </p:sp>
      <p:sp>
        <p:nvSpPr>
          <p:cNvPr id="3131" name="Oval 63"/>
          <p:cNvSpPr>
            <a:spLocks noChangeArrowheads="1"/>
          </p:cNvSpPr>
          <p:nvPr/>
        </p:nvSpPr>
        <p:spPr bwMode="auto">
          <a:xfrm>
            <a:off x="5651500" y="18446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61" name="Rectangle 60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3863" y="1465461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53088" y="1373868"/>
            <a:ext cx="3590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их.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После знака једнакости напиши резултат.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100"/>
              <a:t>Школски  рад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5 =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5 =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4781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19250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700338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9 =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27313" y="908050"/>
            <a:ext cx="1293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9 =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78790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 – 4 =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78790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4 =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877050" y="476250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7 =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877050" y="908050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7 =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70840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79838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795963" y="4762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940425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79565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8101013" y="9080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23850" y="17732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2 =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476375" y="1773238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2) =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348038" y="1773238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+ 4 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500563" y="17732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23850" y="22050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3 =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23850" y="26368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5 =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23850" y="30686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6 =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23850" y="3500438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13 – 2 =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23850" y="3933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5 =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23850" y="43656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3 =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23850" y="47974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2 =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23850" y="52292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4 =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23850" y="56610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1 =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23850" y="60928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2 =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476375" y="22050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3) = 10 + 6 = 16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476375" y="26368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5) = 10 + 3 = 13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476375" y="30686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6) = 10 + 1 = 11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476375" y="3500438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(3 – 2) = 10 + 1 = 11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476375" y="3933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(9 – 5) = 10 + 4 = 14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476375" y="43656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(7 – 3) = 10 + 4 = 14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476375" y="47974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(8 – 2) = 10 + 6 = 16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476375" y="52292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(6 – 4) = 10 + 2 = 12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476375" y="56610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(5 – 1) = 10 + 4 = 14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476375" y="6092825"/>
            <a:ext cx="363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10 + (4 – 2) = 10 + 2 = 12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227763" y="1773238"/>
            <a:ext cx="146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 – 3 =  2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084888" y="3068638"/>
            <a:ext cx="180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4 =  15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227763" y="2636838"/>
            <a:ext cx="146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9 – 4 =  5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6084888" y="2205038"/>
            <a:ext cx="180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3 =  12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6227763" y="3500438"/>
            <a:ext cx="146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7 – 2 =  5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6084888" y="3933825"/>
            <a:ext cx="180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2 =  15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227763" y="4365625"/>
            <a:ext cx="146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8 – 4 =  4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6084888" y="4797425"/>
            <a:ext cx="180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4 =  14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6227763" y="5229225"/>
            <a:ext cx="146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6 – 3 =  3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6084888" y="5661025"/>
            <a:ext cx="180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3 =  13</a:t>
            </a:r>
          </a:p>
        </p:txBody>
      </p:sp>
      <p:sp>
        <p:nvSpPr>
          <p:cNvPr id="4150" name="Text Box 60"/>
          <p:cNvSpPr txBox="1">
            <a:spLocks noChangeArrowheads="1"/>
          </p:cNvSpPr>
          <p:nvPr/>
        </p:nvSpPr>
        <p:spPr bwMode="auto">
          <a:xfrm>
            <a:off x="0" y="5492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1.</a:t>
            </a:r>
          </a:p>
        </p:txBody>
      </p:sp>
      <p:sp>
        <p:nvSpPr>
          <p:cNvPr id="4151" name="Oval 61"/>
          <p:cNvSpPr>
            <a:spLocks noChangeArrowheads="1"/>
          </p:cNvSpPr>
          <p:nvPr/>
        </p:nvSpPr>
        <p:spPr bwMode="auto">
          <a:xfrm>
            <a:off x="0" y="5492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4152" name="Text Box 62"/>
          <p:cNvSpPr txBox="1">
            <a:spLocks noChangeArrowheads="1"/>
          </p:cNvSpPr>
          <p:nvPr/>
        </p:nvSpPr>
        <p:spPr bwMode="auto">
          <a:xfrm>
            <a:off x="0" y="170021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2.</a:t>
            </a:r>
          </a:p>
        </p:txBody>
      </p:sp>
      <p:sp>
        <p:nvSpPr>
          <p:cNvPr id="4153" name="Oval 63"/>
          <p:cNvSpPr>
            <a:spLocks noChangeArrowheads="1"/>
          </p:cNvSpPr>
          <p:nvPr/>
        </p:nvSpPr>
        <p:spPr bwMode="auto">
          <a:xfrm>
            <a:off x="0" y="1700213"/>
            <a:ext cx="360363" cy="338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4154" name="Text Box 64"/>
          <p:cNvSpPr txBox="1">
            <a:spLocks noChangeArrowheads="1"/>
          </p:cNvSpPr>
          <p:nvPr/>
        </p:nvSpPr>
        <p:spPr bwMode="auto">
          <a:xfrm>
            <a:off x="5651500" y="18446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3.</a:t>
            </a:r>
          </a:p>
        </p:txBody>
      </p:sp>
      <p:sp>
        <p:nvSpPr>
          <p:cNvPr id="4155" name="Oval 65"/>
          <p:cNvSpPr>
            <a:spLocks noChangeArrowheads="1"/>
          </p:cNvSpPr>
          <p:nvPr/>
        </p:nvSpPr>
        <p:spPr bwMode="auto">
          <a:xfrm>
            <a:off x="5651500" y="1844675"/>
            <a:ext cx="360363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61" name="Rectangle 60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18. 3. 2020.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5496" y="6475"/>
            <a:ext cx="1692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свеску и реши их.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3863" y="1465461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53088" y="1373868"/>
            <a:ext cx="3590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их. </a:t>
            </a:r>
          </a:p>
          <a:p>
            <a:r>
              <a:rPr lang="sr-Cyrl-RS" sz="1400" dirty="0" smtClean="0">
                <a:solidFill>
                  <a:srgbClr val="FF0000"/>
                </a:solidFill>
              </a:rPr>
              <a:t>После знака једнакости напиши резултат.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179388" y="333375"/>
            <a:ext cx="360362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79388" y="3333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4.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611188" y="476250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      =  12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611188" y="908050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      =  15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611188" y="1341438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      =  12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276600" y="4762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      =  15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3276600" y="9080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12 –       =  12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3276600" y="1341438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      =  10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6156325" y="4762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      =  15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156325" y="9080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      =  13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6156325" y="1341438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      =  13</a:t>
            </a:r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1403350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1403350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6" name="Rectangle 20"/>
          <p:cNvSpPr>
            <a:spLocks noChangeArrowheads="1"/>
          </p:cNvSpPr>
          <p:nvPr/>
        </p:nvSpPr>
        <p:spPr bwMode="auto">
          <a:xfrm>
            <a:off x="1403350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4067175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4067175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9" name="Rectangle 23"/>
          <p:cNvSpPr>
            <a:spLocks noChangeArrowheads="1"/>
          </p:cNvSpPr>
          <p:nvPr/>
        </p:nvSpPr>
        <p:spPr bwMode="auto">
          <a:xfrm>
            <a:off x="4067175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0" name="Rectangle 24"/>
          <p:cNvSpPr>
            <a:spLocks noChangeArrowheads="1"/>
          </p:cNvSpPr>
          <p:nvPr/>
        </p:nvSpPr>
        <p:spPr bwMode="auto">
          <a:xfrm>
            <a:off x="6877050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6877050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6877050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1" name="Rectangle 30"/>
          <p:cNvSpPr/>
          <p:nvPr/>
        </p:nvSpPr>
        <p:spPr>
          <a:xfrm>
            <a:off x="366713" y="25598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свеску. У квадратић упиши одговарајући број.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179388" y="333375"/>
            <a:ext cx="360362" cy="338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79388" y="3333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4.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611188" y="476250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15 –       =  12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611188" y="908050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17 –       =  15</a:t>
            </a: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611188" y="1341438"/>
            <a:ext cx="205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      =  12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276600" y="4762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16 –       =  15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3276600" y="9080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12 –       =  12</a:t>
            </a:r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3276600" y="1341438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14 –       =  10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6156325" y="4762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      =  15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6156325" y="908050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18 –       =  13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6156325" y="1341438"/>
            <a:ext cx="205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19 –       =  13</a:t>
            </a:r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1403350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1403350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6" name="Rectangle 20"/>
          <p:cNvSpPr>
            <a:spLocks noChangeArrowheads="1"/>
          </p:cNvSpPr>
          <p:nvPr/>
        </p:nvSpPr>
        <p:spPr bwMode="auto">
          <a:xfrm>
            <a:off x="1403350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4067175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4067175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39" name="Rectangle 23"/>
          <p:cNvSpPr>
            <a:spLocks noChangeArrowheads="1"/>
          </p:cNvSpPr>
          <p:nvPr/>
        </p:nvSpPr>
        <p:spPr bwMode="auto">
          <a:xfrm>
            <a:off x="4067175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0" name="Rectangle 24"/>
          <p:cNvSpPr>
            <a:spLocks noChangeArrowheads="1"/>
          </p:cNvSpPr>
          <p:nvPr/>
        </p:nvSpPr>
        <p:spPr bwMode="auto">
          <a:xfrm>
            <a:off x="6877050" y="4762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6877050" y="908050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6877050" y="1341438"/>
            <a:ext cx="360363" cy="339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4033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3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403350" y="9080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2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403350" y="12684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r-Cyrl-RS" sz="2400" b="1"/>
              <a:t>7</a:t>
            </a:r>
            <a:endParaRPr lang="en-US" sz="2400" b="1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67175" y="4762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1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067175" y="8366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0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4067175" y="12684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4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6877050" y="4762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3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6877050" y="8366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5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6877050" y="13414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6713" y="25598"/>
            <a:ext cx="6048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свеску. У квадратић упиши одговарајући број.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1266</Words>
  <Application>Microsoft Office PowerPoint</Application>
  <PresentationFormat>On-screen Show (4:3)</PresentationFormat>
  <Paragraphs>271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4</cp:revision>
  <dcterms:created xsi:type="dcterms:W3CDTF">2020-03-17T12:53:49Z</dcterms:created>
  <dcterms:modified xsi:type="dcterms:W3CDTF">2020-03-17T14:34:22Z</dcterms:modified>
</cp:coreProperties>
</file>